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14"/>
  </p:notesMasterIdLst>
  <p:sldIdLst>
    <p:sldId id="256" r:id="rId5"/>
    <p:sldId id="1448944842" r:id="rId6"/>
    <p:sldId id="1448944847" r:id="rId7"/>
    <p:sldId id="1448944854" r:id="rId8"/>
    <p:sldId id="1448944848" r:id="rId9"/>
    <p:sldId id="1448944849" r:id="rId10"/>
    <p:sldId id="1448944850" r:id="rId11"/>
    <p:sldId id="1448944851" r:id="rId12"/>
    <p:sldId id="259" r:id="rId13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005B"/>
    <a:srgbClr val="FF2A00"/>
    <a:srgbClr val="B4FC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2" d="100"/>
          <a:sy n="102" d="100"/>
        </p:scale>
        <p:origin x="-456" y="-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media/image1.png>
</file>

<file path=ppt/media/image10.jpeg>
</file>

<file path=ppt/media/image10.svg>
</file>

<file path=ppt/media/image11.jpg>
</file>

<file path=ppt/media/image12.wmf>
</file>

<file path=ppt/media/image13.jpg>
</file>

<file path=ppt/media/image14.pn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09608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2329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="" xmlns:a16="http://schemas.microsoft.com/office/drawing/2014/main" id="{B72BE2E5-C53B-4115-9A54-D8BA6D9E1998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="" xmlns:a16="http://schemas.microsoft.com/office/drawing/2014/main" id="{92FBB75D-85BB-43BF-A75C-9700D9C721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93532" y="2932934"/>
            <a:ext cx="3750468" cy="2248816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="" xmlns:a16="http://schemas.microsoft.com/office/drawing/2014/main" id="{2AD26EA1-9748-44E3-B232-07330DFDB2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5303" y="525796"/>
            <a:ext cx="3792000" cy="180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o Título"/>
          <p:cNvSpPr txBox="1">
            <a:spLocks noGrp="1"/>
          </p:cNvSpPr>
          <p:nvPr>
            <p:ph type="title"/>
          </p:nvPr>
        </p:nvSpPr>
        <p:spPr>
          <a:xfrm>
            <a:off x="1424762" y="3599015"/>
            <a:ext cx="5486401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424762" y="377427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424762" y="4159556"/>
            <a:ext cx="5486401" cy="6036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="" xmlns:a16="http://schemas.microsoft.com/office/drawing/2014/main" id="{2F2456B8-1030-4813-B77D-CFBEB0573812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8" name="Gráfico 7">
            <a:extLst>
              <a:ext uri="{FF2B5EF4-FFF2-40B4-BE49-F238E27FC236}">
                <a16:creationId xmlns="" xmlns:a16="http://schemas.microsoft.com/office/drawing/2014/main" id="{107B511C-2EB3-40D0-BCAC-2B9DB5137B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o Título"/>
          <p:cNvSpPr txBox="1">
            <a:spLocks noGrp="1"/>
          </p:cNvSpPr>
          <p:nvPr>
            <p:ph type="title"/>
          </p:nvPr>
        </p:nvSpPr>
        <p:spPr>
          <a:xfrm>
            <a:off x="392388" y="205978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9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92388" y="1200150"/>
            <a:ext cx="7551149" cy="3394473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="" xmlns:a16="http://schemas.microsoft.com/office/drawing/2014/main" id="{56EBB230-F7F9-40F8-A09E-9AB050F119BB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="" xmlns:a16="http://schemas.microsoft.com/office/drawing/2014/main" id="{F0E84E17-BDC1-41DD-97A2-C32AFF1C41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o Título"/>
          <p:cNvSpPr txBox="1">
            <a:spLocks noGrp="1"/>
          </p:cNvSpPr>
          <p:nvPr>
            <p:ph type="title"/>
          </p:nvPr>
        </p:nvSpPr>
        <p:spPr>
          <a:xfrm>
            <a:off x="6082331" y="377426"/>
            <a:ext cx="1797645" cy="438864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02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92388" y="377426"/>
            <a:ext cx="5517594" cy="438864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="" xmlns:a16="http://schemas.microsoft.com/office/drawing/2014/main" id="{0440BD70-AE55-46A6-B9E1-7E6B4A3E2597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="" xmlns:a16="http://schemas.microsoft.com/office/drawing/2014/main" id="{C3AB3B02-E76C-4FAB-AD1B-354C5F1CDE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="" xmlns:a16="http://schemas.microsoft.com/office/drawing/2014/main" id="{1697169F-C56B-4189-A307-A2853A306BC5}"/>
              </a:ext>
            </a:extLst>
          </p:cNvPr>
          <p:cNvSpPr/>
          <p:nvPr userDrawn="1"/>
        </p:nvSpPr>
        <p:spPr>
          <a:xfrm>
            <a:off x="0" y="-38250"/>
            <a:ext cx="9144000" cy="5220000"/>
          </a:xfrm>
          <a:prstGeom prst="rect">
            <a:avLst/>
          </a:prstGeom>
          <a:solidFill>
            <a:srgbClr val="002C2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10" name="Gráfico 9">
            <a:extLst>
              <a:ext uri="{FF2B5EF4-FFF2-40B4-BE49-F238E27FC236}">
                <a16:creationId xmlns="" xmlns:a16="http://schemas.microsoft.com/office/drawing/2014/main" id="{C0A207C0-B955-4401-AF12-CF53242709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" y="-144575"/>
            <a:ext cx="4657059" cy="2792417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="" xmlns:a16="http://schemas.microsoft.com/office/drawing/2014/main" id="{45798619-212D-4D1E-81CE-D5B296300E8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11307" y="4216938"/>
            <a:ext cx="1896000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863095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="" xmlns:a16="http://schemas.microsoft.com/office/drawing/2014/main" id="{BD69EDC2-B707-4557-B0E8-CC7659A79FAE}"/>
              </a:ext>
            </a:extLst>
          </p:cNvPr>
          <p:cNvSpPr/>
          <p:nvPr userDrawn="1"/>
        </p:nvSpPr>
        <p:spPr>
          <a:xfrm>
            <a:off x="0" y="-56250"/>
            <a:ext cx="9144000" cy="52560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4" name="Gráfico 3">
            <a:extLst>
              <a:ext uri="{FF2B5EF4-FFF2-40B4-BE49-F238E27FC236}">
                <a16:creationId xmlns="" xmlns:a16="http://schemas.microsoft.com/office/drawing/2014/main" id="{F1D5B860-F608-404D-A6E3-55CFD79087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76000" y="1671750"/>
            <a:ext cx="3792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25872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o Título"/>
          <p:cNvSpPr txBox="1">
            <a:spLocks noGrp="1"/>
          </p:cNvSpPr>
          <p:nvPr>
            <p:ph type="title"/>
          </p:nvPr>
        </p:nvSpPr>
        <p:spPr>
          <a:xfrm>
            <a:off x="392388" y="1597822"/>
            <a:ext cx="7551149" cy="110252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2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058665" y="2914650"/>
            <a:ext cx="6218594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="" xmlns:a16="http://schemas.microsoft.com/office/drawing/2014/main" id="{382CD95A-A8A7-4A28-A57B-5AFF58CAE495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="" xmlns:a16="http://schemas.microsoft.com/office/drawing/2014/main" id="{D12BF48C-4100-432C-A72C-2CA72BFD98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33917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305176"/>
            <a:ext cx="7551149" cy="1021557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Texto do Título</a:t>
            </a:r>
          </a:p>
        </p:txBody>
      </p:sp>
      <p:sp>
        <p:nvSpPr>
          <p:cNvPr id="30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92388" y="2180034"/>
            <a:ext cx="755114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="" xmlns:a16="http://schemas.microsoft.com/office/drawing/2014/main" id="{579B2584-D82A-434C-907E-5AD4708B4A5F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="" xmlns:a16="http://schemas.microsoft.com/office/drawing/2014/main" id="{0BA4A514-A3EF-435D-BF62-1B39358486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39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457200" y="1371599"/>
            <a:ext cx="3718112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="" xmlns:a16="http://schemas.microsoft.com/office/drawing/2014/main" id="{98A7463F-7713-42EA-8A15-BDA2961FCD24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="" xmlns:a16="http://schemas.microsoft.com/office/drawing/2014/main" id="{07CC0238-F9AC-4816-B8CD-E40135A634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305743" y="1371599"/>
            <a:ext cx="3637794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 dirty="0"/>
          </a:p>
        </p:txBody>
      </p:sp>
      <p:sp>
        <p:nvSpPr>
          <p:cNvPr id="13" name="Texto do Título">
            <a:extLst>
              <a:ext uri="{FF2B5EF4-FFF2-40B4-BE49-F238E27FC236}">
                <a16:creationId xmlns="" xmlns:a16="http://schemas.microsoft.com/office/drawing/2014/main" id="{71A1DC59-F919-49D7-93AC-7F97FA4481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4" name="Nível de Corpo Um…">
            <a:extLst>
              <a:ext uri="{FF2B5EF4-FFF2-40B4-BE49-F238E27FC236}">
                <a16:creationId xmlns="" xmlns:a16="http://schemas.microsoft.com/office/drawing/2014/main" id="{DAE5C6F0-0EB8-4E38-B508-92B4D1C0536A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57200" y="1371599"/>
            <a:ext cx="3718112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="" xmlns:a16="http://schemas.microsoft.com/office/drawing/2014/main" id="{DB1D7A5D-A48A-4407-AC8A-A2B933367683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="" xmlns:a16="http://schemas.microsoft.com/office/drawing/2014/main" id="{CE9DF7DC-3AC6-4ACF-B842-7129C43146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="" xmlns:a16="http://schemas.microsoft.com/office/drawing/2014/main" id="{478FD593-B78A-44C8-9101-48A080424BD4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="" xmlns:a16="http://schemas.microsoft.com/office/drawing/2014/main" id="{00C5646E-5BBA-42C0-BB13-DF961E3AF3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79912"/>
            <a:ext cx="3008315" cy="871539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7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575050" y="379915"/>
            <a:ext cx="4368487" cy="4389836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392388" y="1251454"/>
            <a:ext cx="3008315" cy="351829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 dirty="0"/>
          </a:p>
        </p:txBody>
      </p:sp>
      <p:sp>
        <p:nvSpPr>
          <p:cNvPr id="7" name="Retângulo 6">
            <a:extLst>
              <a:ext uri="{FF2B5EF4-FFF2-40B4-BE49-F238E27FC236}">
                <a16:creationId xmlns="" xmlns:a16="http://schemas.microsoft.com/office/drawing/2014/main" id="{8F88ECC2-470E-4E41-8255-6900EE08FF82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8" name="Gráfico 7">
            <a:extLst>
              <a:ext uri="{FF2B5EF4-FFF2-40B4-BE49-F238E27FC236}">
                <a16:creationId xmlns="" xmlns:a16="http://schemas.microsoft.com/office/drawing/2014/main" id="{007629A3-E5F3-4232-AC3E-7E773C88E9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>
            <a:spLocks noGrp="1"/>
          </p:cNvSpPr>
          <p:nvPr>
            <p:ph type="title"/>
          </p:nvPr>
        </p:nvSpPr>
        <p:spPr>
          <a:xfrm>
            <a:off x="457200" y="377427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0" r:id="rId4"/>
    <p:sldLayoutId id="2147483651" r:id="rId5"/>
    <p:sldLayoutId id="2147483652" r:id="rId6"/>
    <p:sldLayoutId id="2147483653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6.png"/><Relationship Id="rId7" Type="http://schemas.openxmlformats.org/officeDocument/2006/relationships/image" Target="../media/image9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eg"/><Relationship Id="rId5" Type="http://schemas.openxmlformats.org/officeDocument/2006/relationships/image" Target="../media/image10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.spotify.com/show/16AhGut9pK4QVSEW9m4tRw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2.w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laisguerreiro.netlify.app/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="" xmlns:a16="http://schemas.microsoft.com/office/drawing/2014/main" id="{EBCB13E4-4A11-48C5-A5A3-7FAB1396ADAB}"/>
              </a:ext>
            </a:extLst>
          </p:cNvPr>
          <p:cNvSpPr txBox="1">
            <a:spLocks/>
          </p:cNvSpPr>
          <p:nvPr/>
        </p:nvSpPr>
        <p:spPr>
          <a:xfrm>
            <a:off x="442912" y="2559082"/>
            <a:ext cx="7879994" cy="722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 fontScale="40000" lnSpcReduction="20000"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4000" b="1" dirty="0">
                <a:solidFill>
                  <a:schemeClr val="bg1"/>
                </a:solidFill>
              </a:rPr>
              <a:t>1º Seminário </a:t>
            </a:r>
            <a:r>
              <a:rPr lang="pt-BR" sz="4000" b="1" dirty="0" err="1">
                <a:solidFill>
                  <a:schemeClr val="bg1"/>
                </a:solidFill>
              </a:rPr>
              <a:t>Yduqs</a:t>
            </a:r>
            <a:r>
              <a:rPr lang="pt-BR" sz="4000" b="1" dirty="0">
                <a:solidFill>
                  <a:schemeClr val="bg1"/>
                </a:solidFill>
              </a:rPr>
              <a:t> </a:t>
            </a:r>
            <a:r>
              <a:rPr lang="pt-BR" sz="4000" b="1" dirty="0" err="1">
                <a:solidFill>
                  <a:schemeClr val="bg1"/>
                </a:solidFill>
              </a:rPr>
              <a:t>Wyden</a:t>
            </a:r>
            <a:r>
              <a:rPr lang="pt-BR" sz="4000" b="1" dirty="0">
                <a:solidFill>
                  <a:schemeClr val="bg1"/>
                </a:solidFill>
              </a:rPr>
              <a:t> Núcleo de Inclusão Digital (NID)</a:t>
            </a:r>
          </a:p>
          <a:p>
            <a:pPr algn="l"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4000" b="1" dirty="0">
                <a:solidFill>
                  <a:schemeClr val="bg1"/>
                </a:solidFill>
              </a:rPr>
              <a:t>Formação Continuada </a:t>
            </a:r>
            <a:r>
              <a:rPr lang="pt-BR" sz="4000" b="1" dirty="0" smtClean="0">
                <a:solidFill>
                  <a:schemeClr val="bg1"/>
                </a:solidFill>
              </a:rPr>
              <a:t>no Uso de Tecnologias </a:t>
            </a:r>
            <a:r>
              <a:rPr lang="pt-BR" sz="4000" b="1" dirty="0">
                <a:solidFill>
                  <a:schemeClr val="bg1"/>
                </a:solidFill>
              </a:rPr>
              <a:t>Digitais (Tópicos em Informática)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974EFB-1823-854F-EADA-689E053E3A06}"/>
              </a:ext>
            </a:extLst>
          </p:cNvPr>
          <p:cNvSpPr txBox="1">
            <a:spLocks/>
          </p:cNvSpPr>
          <p:nvPr/>
        </p:nvSpPr>
        <p:spPr>
          <a:xfrm>
            <a:off x="435819" y="4050788"/>
            <a:ext cx="7729985" cy="722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2800" b="1" dirty="0">
                <a:solidFill>
                  <a:schemeClr val="bg1"/>
                </a:solidFill>
              </a:rPr>
              <a:t>Palestrante(s): </a:t>
            </a:r>
            <a:r>
              <a:rPr lang="pt-BR" sz="2800" b="1" dirty="0" smtClean="0">
                <a:solidFill>
                  <a:schemeClr val="bg1"/>
                </a:solidFill>
              </a:rPr>
              <a:t>Laís, </a:t>
            </a:r>
            <a:r>
              <a:rPr lang="pt-BR" sz="2800" b="1" dirty="0" err="1" smtClean="0">
                <a:solidFill>
                  <a:schemeClr val="bg1"/>
                </a:solidFill>
              </a:rPr>
              <a:t>Antonio</a:t>
            </a:r>
            <a:r>
              <a:rPr lang="pt-BR" sz="2800" b="1" dirty="0" smtClean="0">
                <a:solidFill>
                  <a:schemeClr val="bg1"/>
                </a:solidFill>
              </a:rPr>
              <a:t> Jorge e Rose</a:t>
            </a:r>
            <a:endParaRPr lang="pt-BR" sz="2800" b="1" dirty="0">
              <a:solidFill>
                <a:schemeClr val="bg1"/>
              </a:solidFill>
            </a:endParaRPr>
          </a:p>
        </p:txBody>
      </p:sp>
      <p:pic>
        <p:nvPicPr>
          <p:cNvPr id="3" name="Imagem 2" descr="Texto&#10;&#10;Descrição gerada automaticamente">
            <a:extLst>
              <a:ext uri="{FF2B5EF4-FFF2-40B4-BE49-F238E27FC236}">
                <a16:creationId xmlns="" xmlns:a16="http://schemas.microsoft.com/office/drawing/2014/main" id="{8B5ED79D-4940-C615-06D3-2CC97C198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570" y="554615"/>
            <a:ext cx="4143953" cy="16861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="" xmlns:a16="http://schemas.microsoft.com/office/drawing/2014/main" id="{751A2B4B-230F-8FEC-1662-8330C8CB0579}"/>
              </a:ext>
            </a:extLst>
          </p:cNvPr>
          <p:cNvSpPr txBox="1">
            <a:spLocks/>
          </p:cNvSpPr>
          <p:nvPr/>
        </p:nvSpPr>
        <p:spPr>
          <a:xfrm>
            <a:off x="2407379" y="3407406"/>
            <a:ext cx="3124177" cy="569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 fontScale="92500"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3200" b="1" dirty="0">
                <a:solidFill>
                  <a:schemeClr val="accent5"/>
                </a:solidFill>
              </a:rPr>
              <a:t>Lacre com Amor</a:t>
            </a:r>
          </a:p>
        </p:txBody>
      </p:sp>
      <p:pic>
        <p:nvPicPr>
          <p:cNvPr id="14" name="Imagem 13" descr="Logotipo, nome da empresa&#10;&#10;Descrição gerada automaticamente">
            <a:extLst>
              <a:ext uri="{FF2B5EF4-FFF2-40B4-BE49-F238E27FC236}">
                <a16:creationId xmlns="" xmlns:a16="http://schemas.microsoft.com/office/drawing/2014/main" id="{8C49B55C-A2D0-7652-7966-0F236518C0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173" y="1373925"/>
            <a:ext cx="1098817" cy="113806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ícone premio, com, uma, estrela Livre de Hawcons Sports Stroke">
            <a:extLst>
              <a:ext uri="{FF2B5EF4-FFF2-40B4-BE49-F238E27FC236}">
                <a16:creationId xmlns="" xmlns:a16="http://schemas.microsoft.com/office/drawing/2014/main" id="{0DCBB5F1-1BA0-4EF0-8CDD-85ACE3E2E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1286" y="66748"/>
            <a:ext cx="561685" cy="56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ícone premio, com, uma, estrela Livre de Hawcons Sports Stroke">
            <a:extLst>
              <a:ext uri="{FF2B5EF4-FFF2-40B4-BE49-F238E27FC236}">
                <a16:creationId xmlns="" xmlns:a16="http://schemas.microsoft.com/office/drawing/2014/main" id="{6DEC8EFF-F062-4886-BF7B-9D3559543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8487" y="59153"/>
            <a:ext cx="561684" cy="56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="" xmlns:a16="http://schemas.microsoft.com/office/drawing/2014/main" id="{35CE899B-90E9-4B56-BBFE-5406760AA2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464" t="43957" r="33812" b="1"/>
          <a:stretch/>
        </p:blipFill>
        <p:spPr>
          <a:xfrm>
            <a:off x="7447962" y="1495940"/>
            <a:ext cx="849810" cy="452797"/>
          </a:xfrm>
          <a:prstGeom prst="rect">
            <a:avLst/>
          </a:prstGeom>
        </p:spPr>
      </p:pic>
      <p:pic>
        <p:nvPicPr>
          <p:cNvPr id="12" name="Gráfico 11" descr="Pódio estrutura de tópicos">
            <a:extLst>
              <a:ext uri="{FF2B5EF4-FFF2-40B4-BE49-F238E27FC236}">
                <a16:creationId xmlns="" xmlns:a16="http://schemas.microsoft.com/office/drawing/2014/main" id="{AA22EE61-D162-4749-B007-EFE949E00E1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37195" y="628432"/>
            <a:ext cx="699300" cy="699300"/>
          </a:xfrm>
          <a:prstGeom prst="rect">
            <a:avLst/>
          </a:prstGeom>
        </p:spPr>
      </p:pic>
      <p:sp>
        <p:nvSpPr>
          <p:cNvPr id="13" name="TextBox 1">
            <a:extLst>
              <a:ext uri="{FF2B5EF4-FFF2-40B4-BE49-F238E27FC236}">
                <a16:creationId xmlns="" xmlns:a16="http://schemas.microsoft.com/office/drawing/2014/main" id="{5905B5EA-6B88-4832-A971-1787EC3B3F0B}"/>
              </a:ext>
            </a:extLst>
          </p:cNvPr>
          <p:cNvSpPr txBox="1"/>
          <p:nvPr/>
        </p:nvSpPr>
        <p:spPr>
          <a:xfrm>
            <a:off x="7206423" y="1189232"/>
            <a:ext cx="13608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800" hangingPunct="1">
              <a:defRPr/>
            </a:pPr>
            <a:r>
              <a:rPr lang="pt-BR" sz="1200" kern="1200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Verdana" panose="020B0604030504040204" pitchFamily="34" charset="0"/>
                <a:cs typeface="Verdana" panose="020B0604030504040204" pitchFamily="34" charset="0"/>
              </a:rPr>
              <a:t>NID</a:t>
            </a:r>
          </a:p>
        </p:txBody>
      </p:sp>
      <p:sp>
        <p:nvSpPr>
          <p:cNvPr id="14" name="CaixaDeTexto 5">
            <a:extLst>
              <a:ext uri="{FF2B5EF4-FFF2-40B4-BE49-F238E27FC236}">
                <a16:creationId xmlns="" xmlns:a16="http://schemas.microsoft.com/office/drawing/2014/main" id="{5E8087FC-230A-4E94-87FD-DF8DAF2AE7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645" y="0"/>
            <a:ext cx="4171908" cy="52322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defTabSz="685754" eaLnBrk="1" hangingPunct="1">
              <a:defRPr/>
            </a:pPr>
            <a:r>
              <a:rPr lang="pt-BR" sz="2800" b="1" dirty="0">
                <a:solidFill>
                  <a:srgbClr val="663300"/>
                </a:solidFill>
                <a:latin typeface="Bookman Old Style" panose="02050604050505020204" pitchFamily="18" charset="0"/>
                <a:cs typeface="+mn-cs"/>
                <a:sym typeface="Gill Sans" charset="0"/>
              </a:rPr>
              <a:t>AGENDA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="" xmlns:a16="http://schemas.microsoft.com/office/drawing/2014/main" id="{69625603-C5B5-48EF-AE95-C4843C0F2FFF}"/>
              </a:ext>
            </a:extLst>
          </p:cNvPr>
          <p:cNvSpPr/>
          <p:nvPr/>
        </p:nvSpPr>
        <p:spPr>
          <a:xfrm>
            <a:off x="94520" y="593092"/>
            <a:ext cx="7111904" cy="3677268"/>
          </a:xfrm>
          <a:prstGeom prst="rect">
            <a:avLst/>
          </a:prstGeom>
          <a:grp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hangingPunct="1"/>
            <a:endParaRPr lang="pt-BR" sz="1350" kern="120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="" xmlns:a16="http://schemas.microsoft.com/office/drawing/2014/main" id="{A46E0924-19D5-48A3-A437-7E97CC5DAE83}"/>
              </a:ext>
            </a:extLst>
          </p:cNvPr>
          <p:cNvSpPr/>
          <p:nvPr/>
        </p:nvSpPr>
        <p:spPr>
          <a:xfrm>
            <a:off x="94519" y="400769"/>
            <a:ext cx="6412604" cy="2990562"/>
          </a:xfrm>
          <a:prstGeom prst="rect">
            <a:avLst/>
          </a:prstGeom>
        </p:spPr>
        <p:txBody>
          <a:bodyPr wrap="square" lIns="68580" tIns="34290" rIns="68580" bIns="34290" anchor="t">
            <a:spAutoFit/>
          </a:bodyPr>
          <a:lstStyle/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  <a:sym typeface="Gill Sans" charset="0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Introdução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Arquitetura de Computador</a:t>
            </a: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Podcast</a:t>
            </a: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 smtClean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HTML/CSS/JS – Apresentação Criativa</a:t>
            </a: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Site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1200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Pergunta da Plateia</a:t>
            </a:r>
          </a:p>
        </p:txBody>
      </p:sp>
      <p:pic>
        <p:nvPicPr>
          <p:cNvPr id="11" name="Imagem 10" descr="Grupo de pessoas posando para foto em frente a tela de projeção&#10;&#10;Descrição gerada automaticamente com confiança média">
            <a:extLst>
              <a:ext uri="{FF2B5EF4-FFF2-40B4-BE49-F238E27FC236}">
                <a16:creationId xmlns="" xmlns:a16="http://schemas.microsoft.com/office/drawing/2014/main" id="{35DA1AF6-FF40-9773-BB40-CF9526305E5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49" y="3419411"/>
            <a:ext cx="2276785" cy="1701897"/>
          </a:xfrm>
          <a:prstGeom prst="rect">
            <a:avLst/>
          </a:prstGeom>
        </p:spPr>
      </p:pic>
      <p:pic>
        <p:nvPicPr>
          <p:cNvPr id="19" name="Imagem 18" descr="Grupo de pessoas posando para foto em frente a parede azul&#10;&#10;Descrição gerada automaticamente com confiança média">
            <a:extLst>
              <a:ext uri="{FF2B5EF4-FFF2-40B4-BE49-F238E27FC236}">
                <a16:creationId xmlns="" xmlns:a16="http://schemas.microsoft.com/office/drawing/2014/main" id="{44073BD4-FAE5-7379-06EC-CF82A55C374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635" y="3419410"/>
            <a:ext cx="2276786" cy="1701898"/>
          </a:xfrm>
          <a:prstGeom prst="rect">
            <a:avLst/>
          </a:prstGeom>
        </p:spPr>
      </p:pic>
      <p:pic>
        <p:nvPicPr>
          <p:cNvPr id="21" name="Imagem 20" descr="Uma imagem contendo pessoa, no interior, criança, jovem&#10;&#10;Descrição gerada automaticamente">
            <a:extLst>
              <a:ext uri="{FF2B5EF4-FFF2-40B4-BE49-F238E27FC236}">
                <a16:creationId xmlns="" xmlns:a16="http://schemas.microsoft.com/office/drawing/2014/main" id="{AB9F4A50-B42C-5E45-84C3-D90D87C5CDE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258" y="1767135"/>
            <a:ext cx="2520882" cy="336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4012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=""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2333" y="125491"/>
            <a:ext cx="4866887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Introdução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="" xmlns:a16="http://schemas.microsoft.com/office/drawing/2014/main" id="{F9B8B476-7807-D7FF-02BC-485EF40A7B76}"/>
              </a:ext>
            </a:extLst>
          </p:cNvPr>
          <p:cNvSpPr txBox="1"/>
          <p:nvPr/>
        </p:nvSpPr>
        <p:spPr>
          <a:xfrm>
            <a:off x="468488" y="1361143"/>
            <a:ext cx="7512755" cy="22467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 smtClean="0"/>
              <a:t>O projeto </a:t>
            </a:r>
            <a:r>
              <a:rPr lang="pt-BR" sz="2800" dirty="0"/>
              <a:t>NID oportuniza a transformação digital nas nossas vidas ...</a:t>
            </a:r>
          </a:p>
          <a:p>
            <a:pPr algn="just"/>
            <a:endParaRPr lang="pt-BR" sz="2800" dirty="0"/>
          </a:p>
          <a:p>
            <a:pPr algn="just"/>
            <a:r>
              <a:rPr lang="pt-BR" sz="2800" dirty="0" smtClean="0"/>
              <a:t> </a:t>
            </a:r>
            <a:endParaRPr lang="pt-BR" sz="2800" dirty="0"/>
          </a:p>
          <a:p>
            <a:pPr algn="just"/>
            <a:r>
              <a:rPr lang="pt-BR" sz="2800" dirty="0"/>
              <a:t>			</a:t>
            </a:r>
            <a:r>
              <a:rPr lang="pt-BR" sz="2800" dirty="0" smtClean="0"/>
              <a:t>Obrigado </a:t>
            </a:r>
            <a:r>
              <a:rPr lang="pt-BR" sz="2800" dirty="0"/>
              <a:t>aos idealizadores!!! </a:t>
            </a:r>
          </a:p>
        </p:txBody>
      </p:sp>
    </p:spTree>
    <p:extLst>
      <p:ext uri="{BB962C8B-B14F-4D97-AF65-F5344CB8AC3E}">
        <p14:creationId xmlns:p14="http://schemas.microsoft.com/office/powerpoint/2010/main" val="92442274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=""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608" y="80334"/>
            <a:ext cx="6436576" cy="120729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Arquitetura </a:t>
            </a:r>
            <a:r>
              <a:rPr lang="pt-BR" dirty="0" smtClean="0">
                <a:solidFill>
                  <a:schemeClr val="bg1"/>
                </a:solidFill>
              </a:rPr>
              <a:t>de computador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847" y="1306285"/>
            <a:ext cx="4901682" cy="367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99700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=""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4997"/>
            <a:ext cx="7732889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Podcast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="" xmlns:a16="http://schemas.microsoft.com/office/drawing/2014/main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800" dirty="0"/>
              <a:t>Ouça meu </a:t>
            </a:r>
            <a:r>
              <a:rPr lang="pt-BR" sz="2800" dirty="0" err="1"/>
              <a:t>podcast</a:t>
            </a:r>
            <a:r>
              <a:rPr lang="pt-BR" sz="2800" dirty="0"/>
              <a:t> </a:t>
            </a:r>
            <a:r>
              <a:rPr lang="pt-BR" sz="2800" dirty="0" smtClean="0"/>
              <a:t>no </a:t>
            </a:r>
            <a:r>
              <a:rPr lang="pt-BR" sz="2800" dirty="0" err="1"/>
              <a:t>Spotify</a:t>
            </a:r>
            <a:r>
              <a:rPr lang="pt-BR" sz="2800" dirty="0"/>
              <a:t> for </a:t>
            </a:r>
            <a:r>
              <a:rPr lang="pt-BR" sz="2800" dirty="0" err="1"/>
              <a:t>Podcasters</a:t>
            </a:r>
            <a:r>
              <a:rPr lang="pt-BR" sz="2800" dirty="0"/>
              <a:t>!</a:t>
            </a:r>
          </a:p>
          <a:p>
            <a:pPr algn="just"/>
            <a:endParaRPr lang="pt-BR" sz="2800" dirty="0"/>
          </a:p>
          <a:p>
            <a:pPr algn="just"/>
            <a:r>
              <a:rPr lang="pt-BR" sz="2800" dirty="0"/>
              <a:t>	</a:t>
            </a:r>
            <a:r>
              <a:rPr lang="pt-BR" sz="2800" dirty="0">
                <a:hlinkClick r:id="rId2"/>
              </a:rPr>
              <a:t>https://</a:t>
            </a:r>
            <a:r>
              <a:rPr lang="pt-BR" sz="2800" dirty="0" smtClean="0">
                <a:hlinkClick r:id="rId2"/>
              </a:rPr>
              <a:t>open.spotify.com/show/16AhGut9pK4QVSEW9m4tRw</a:t>
            </a:r>
            <a:r>
              <a:rPr lang="pt-BR" sz="2800" dirty="0" smtClean="0"/>
              <a:t> </a:t>
            </a:r>
            <a:endParaRPr lang="pt-BR" sz="2800" dirty="0"/>
          </a:p>
          <a:p>
            <a:pPr algn="just"/>
            <a:endParaRPr lang="pt-BR" sz="2800" dirty="0"/>
          </a:p>
          <a:p>
            <a:pPr algn="just"/>
            <a:r>
              <a:rPr lang="pt-BR" sz="2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76913797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=""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98" y="260957"/>
            <a:ext cx="8052318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Autofit/>
          </a:bodyPr>
          <a:lstStyle/>
          <a:p>
            <a:pPr algn="ctr"/>
            <a:r>
              <a:rPr lang="pt-BR" sz="3500" dirty="0" smtClean="0">
                <a:solidFill>
                  <a:schemeClr val="bg1"/>
                </a:solidFill>
              </a:rPr>
              <a:t>HTML/CSS/JS – Apresentação Criativa</a:t>
            </a:r>
            <a:endParaRPr lang="en-US" sz="3500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="" xmlns:a16="http://schemas.microsoft.com/office/drawing/2014/main" id="{F3E09FF9-A387-77A1-FE78-D4901EDF16F4}"/>
              </a:ext>
            </a:extLst>
          </p:cNvPr>
          <p:cNvSpPr txBox="1"/>
          <p:nvPr/>
        </p:nvSpPr>
        <p:spPr>
          <a:xfrm>
            <a:off x="310444" y="1417509"/>
            <a:ext cx="7636933" cy="35394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3200" dirty="0" smtClean="0"/>
              <a:t>HTML (Conteúdo) </a:t>
            </a:r>
            <a:endParaRPr lang="pt-BR" sz="3200" dirty="0"/>
          </a:p>
          <a:p>
            <a:endParaRPr lang="pt-BR" sz="3200" dirty="0"/>
          </a:p>
          <a:p>
            <a:endParaRPr lang="pt-BR" sz="32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3200" dirty="0"/>
              <a:t>CSS (Visual)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3200" dirty="0"/>
          </a:p>
          <a:p>
            <a:endParaRPr lang="pt-BR" sz="32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3200" dirty="0" smtClean="0"/>
              <a:t>JS</a:t>
            </a:r>
            <a:endParaRPr lang="pt-BR" sz="3200" dirty="0"/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679322"/>
              </p:ext>
            </p:extLst>
          </p:nvPr>
        </p:nvGraphicFramePr>
        <p:xfrm>
          <a:off x="826051" y="2110079"/>
          <a:ext cx="1800225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Objeto de Shell de Gerenciador" showAsIcon="1" r:id="rId3" imgW="1799640" imgH="437760" progId="Package">
                  <p:embed/>
                </p:oleObj>
              </mc:Choice>
              <mc:Fallback>
                <p:oleObj name="Objeto de Shell de Gerenciador" showAsIcon="1" r:id="rId3" imgW="1799640" imgH="4377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6051" y="2110079"/>
                        <a:ext cx="1800225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948611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=""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294823"/>
            <a:ext cx="6852354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Site – Link Cloud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="" xmlns:a16="http://schemas.microsoft.com/office/drawing/2014/main" id="{3A789A5C-FF39-A65D-B397-3F1F63DDEA9F}"/>
              </a:ext>
            </a:extLst>
          </p:cNvPr>
          <p:cNvSpPr txBox="1"/>
          <p:nvPr/>
        </p:nvSpPr>
        <p:spPr>
          <a:xfrm>
            <a:off x="476956" y="1788843"/>
            <a:ext cx="7605889" cy="1754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endParaRPr lang="pt-BR" sz="3600" dirty="0" smtClean="0"/>
          </a:p>
          <a:p>
            <a:r>
              <a:rPr lang="pt-BR" sz="3600" dirty="0" smtClean="0">
                <a:hlinkClick r:id="rId2"/>
              </a:rPr>
              <a:t>https</a:t>
            </a:r>
            <a:r>
              <a:rPr lang="pt-BR" sz="3600" dirty="0">
                <a:hlinkClick r:id="rId2"/>
              </a:rPr>
              <a:t>://laisguerreiro.netlify.app</a:t>
            </a:r>
            <a:r>
              <a:rPr lang="pt-BR" sz="3600" dirty="0" smtClean="0">
                <a:hlinkClick r:id="rId2"/>
              </a:rPr>
              <a:t>/</a:t>
            </a:r>
            <a:r>
              <a:rPr lang="pt-BR" sz="3600" dirty="0" smtClean="0"/>
              <a:t> </a:t>
            </a:r>
            <a:endParaRPr lang="pt-BR" sz="3600" dirty="0"/>
          </a:p>
          <a:p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88202272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=""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239" y="306113"/>
            <a:ext cx="4866887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Pergunta da Plateia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Imagem 3" descr="Desenho de personagem de desenho animado&#10;&#10;Descrição gerada automaticamente com confiança média">
            <a:extLst>
              <a:ext uri="{FF2B5EF4-FFF2-40B4-BE49-F238E27FC236}">
                <a16:creationId xmlns="" xmlns:a16="http://schemas.microsoft.com/office/drawing/2014/main" id="{1378898C-F74D-AA36-2F6F-380979EB09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731" y="1366135"/>
            <a:ext cx="3745089" cy="374508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="" xmlns:a16="http://schemas.microsoft.com/office/drawing/2014/main" id="{5BBE010C-C099-164D-8B47-31F3B7D86BFD}"/>
              </a:ext>
            </a:extLst>
          </p:cNvPr>
          <p:cNvSpPr txBox="1"/>
          <p:nvPr/>
        </p:nvSpPr>
        <p:spPr>
          <a:xfrm rot="19054374">
            <a:off x="5141170" y="1996377"/>
            <a:ext cx="2731911" cy="1323439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FF0000"/>
                </a:solidFill>
              </a:rPr>
              <a:t>Somente 01 Pergunta</a:t>
            </a:r>
          </a:p>
        </p:txBody>
      </p:sp>
    </p:spTree>
    <p:extLst>
      <p:ext uri="{BB962C8B-B14F-4D97-AF65-F5344CB8AC3E}">
        <p14:creationId xmlns:p14="http://schemas.microsoft.com/office/powerpoint/2010/main" val="279414024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AC87C63-F2EC-3C46-F573-CE240809155A}"/>
              </a:ext>
            </a:extLst>
          </p:cNvPr>
          <p:cNvSpPr txBox="1">
            <a:spLocks/>
          </p:cNvSpPr>
          <p:nvPr/>
        </p:nvSpPr>
        <p:spPr>
          <a:xfrm>
            <a:off x="722900" y="4029915"/>
            <a:ext cx="7729985" cy="722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3200" b="1" dirty="0">
                <a:solidFill>
                  <a:schemeClr val="bg1"/>
                </a:solidFill>
              </a:rPr>
              <a:t>Obrigado!!! </a:t>
            </a:r>
          </a:p>
        </p:txBody>
      </p:sp>
      <p:pic>
        <p:nvPicPr>
          <p:cNvPr id="3" name="Imagem 2" descr="Texto&#10;&#10;Descrição gerada automaticamente">
            <a:extLst>
              <a:ext uri="{FF2B5EF4-FFF2-40B4-BE49-F238E27FC236}">
                <a16:creationId xmlns="" xmlns:a16="http://schemas.microsoft.com/office/drawing/2014/main" id="{1C2F900C-EE5A-7164-7F89-765D0400D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33663">
            <a:off x="6224576" y="2483554"/>
            <a:ext cx="2566561" cy="1044325"/>
          </a:xfrm>
          <a:prstGeom prst="rect">
            <a:avLst/>
          </a:prstGeom>
        </p:spPr>
      </p:pic>
      <p:pic>
        <p:nvPicPr>
          <p:cNvPr id="4" name="Imagem 3" descr="Logotipo, nome da empresa&#10;&#10;Descrição gerada automaticamente">
            <a:extLst>
              <a:ext uri="{FF2B5EF4-FFF2-40B4-BE49-F238E27FC236}">
                <a16:creationId xmlns="" xmlns:a16="http://schemas.microsoft.com/office/drawing/2014/main" id="{C58B852A-A624-BE81-774D-4D07B346FC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972" y="77368"/>
            <a:ext cx="1452900" cy="150479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ersonalizada 2">
      <a:majorFont>
        <a:latin typeface="Big Shoulders Display Black"/>
        <a:ea typeface="Calibri"/>
        <a:cs typeface="Calibri"/>
      </a:majorFont>
      <a:minorFont>
        <a:latin typeface="Georam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7E326A6FBD7C948AAF887265A2DB080" ma:contentTypeVersion="13" ma:contentTypeDescription="Crie um novo documento." ma:contentTypeScope="" ma:versionID="5629727caf6964b78819cfb788ada473">
  <xsd:schema xmlns:xsd="http://www.w3.org/2001/XMLSchema" xmlns:xs="http://www.w3.org/2001/XMLSchema" xmlns:p="http://schemas.microsoft.com/office/2006/metadata/properties" xmlns:ns2="bab2302b-9cf7-40b9-b316-803bc24ea342" xmlns:ns3="c298cbf6-df3b-44f4-88ee-2b3d9158f680" targetNamespace="http://schemas.microsoft.com/office/2006/metadata/properties" ma:root="true" ma:fieldsID="929990cc5bdd3bebd2af3f9d94cdeeec" ns2:_="" ns3:_="">
    <xsd:import namespace="bab2302b-9cf7-40b9-b316-803bc24ea342"/>
    <xsd:import namespace="c298cbf6-df3b-44f4-88ee-2b3d9158f6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b2302b-9cf7-40b9-b316-803bc24ea3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98cbf6-df3b-44f4-88ee-2b3d9158f68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ED456AD-07D2-43E3-AD57-2C904906666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1A30F4-F1EA-4F98-A164-76D337EE5565}">
  <ds:schemaRefs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c298cbf6-df3b-44f4-88ee-2b3d9158f680"/>
    <ds:schemaRef ds:uri="http://purl.org/dc/terms/"/>
    <ds:schemaRef ds:uri="http://schemas.microsoft.com/office/infopath/2007/PartnerControls"/>
    <ds:schemaRef ds:uri="bab2302b-9cf7-40b9-b316-803bc24ea34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A7BB859-CC6B-497C-9B96-0A0D80ADCD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b2302b-9cf7-40b9-b316-803bc24ea342"/>
    <ds:schemaRef ds:uri="c298cbf6-df3b-44f4-88ee-2b3d9158f68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2040</TotalTime>
  <Words>103</Words>
  <Application>Microsoft Office PowerPoint</Application>
  <PresentationFormat>Apresentação na tela (16:9)</PresentationFormat>
  <Paragraphs>44</Paragraphs>
  <Slides>9</Slides>
  <Notes>1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incorporados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1" baseType="lpstr">
      <vt:lpstr>Office Theme</vt:lpstr>
      <vt:lpstr>Pacote</vt:lpstr>
      <vt:lpstr>Apresentação do PowerPoint</vt:lpstr>
      <vt:lpstr>Apresentação do PowerPoint</vt:lpstr>
      <vt:lpstr>Introdução</vt:lpstr>
      <vt:lpstr>Arquitetura de computador </vt:lpstr>
      <vt:lpstr>Podcast</vt:lpstr>
      <vt:lpstr>HTML/CSS/JS – Apresentação Criativa</vt:lpstr>
      <vt:lpstr>Site – Link Cloud</vt:lpstr>
      <vt:lpstr>Pergunta da Plateia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NONONONONO NONONONONO NONONONO</dc:title>
  <dc:creator>Anderson Carvalho dos  Santos</dc:creator>
  <cp:lastModifiedBy>Rose &amp; Familia</cp:lastModifiedBy>
  <cp:revision>172</cp:revision>
  <dcterms:modified xsi:type="dcterms:W3CDTF">2023-12-01T15:04:51Z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0x010100E7E326A6FBD7C948AAF887265A2DB080</vt:lpwstr>
  </property>
</Properties>
</file>